
<file path=[Content_Types].xml><?xml version="1.0" encoding="utf-8"?>
<Types xmlns="http://schemas.openxmlformats.org/package/2006/content-types">
  <Default Extension="tiff" ContentType="image/tif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859" r:id="rId3"/>
    <p:sldId id="1238" r:id="rId4"/>
    <p:sldId id="1239" r:id="rId5"/>
    <p:sldId id="1258" r:id="rId6"/>
    <p:sldId id="1280" r:id="rId7"/>
    <p:sldId id="1283" r:id="rId8"/>
    <p:sldId id="1281" r:id="rId9"/>
    <p:sldId id="1282" r:id="rId10"/>
    <p:sldId id="1266" r:id="rId11"/>
    <p:sldId id="1284" r:id="rId12"/>
    <p:sldId id="1288" r:id="rId13"/>
    <p:sldId id="1285" r:id="rId14"/>
    <p:sldId id="1286" r:id="rId15"/>
    <p:sldId id="1287" r:id="rId16"/>
    <p:sldId id="1268" r:id="rId17"/>
    <p:sldId id="1289" r:id="rId18"/>
    <p:sldId id="1290" r:id="rId19"/>
    <p:sldId id="1292" r:id="rId20"/>
    <p:sldId id="1293" r:id="rId21"/>
    <p:sldId id="1294" r:id="rId22"/>
    <p:sldId id="1295" r:id="rId23"/>
    <p:sldId id="1296" r:id="rId24"/>
    <p:sldId id="1291" r:id="rId25"/>
    <p:sldId id="1247" r:id="rId26"/>
    <p:sldId id="1269" r:id="rId27"/>
    <p:sldId id="1297" r:id="rId28"/>
    <p:sldId id="1270" r:id="rId29"/>
    <p:sldId id="1298" r:id="rId30"/>
    <p:sldId id="1299" r:id="rId31"/>
    <p:sldId id="1301" r:id="rId32"/>
    <p:sldId id="1302" r:id="rId33"/>
    <p:sldId id="1300" r:id="rId34"/>
    <p:sldId id="1271" r:id="rId35"/>
    <p:sldId id="1303" r:id="rId36"/>
    <p:sldId id="1304" r:id="rId37"/>
    <p:sldId id="1305" r:id="rId38"/>
    <p:sldId id="1307" r:id="rId39"/>
    <p:sldId id="1308" r:id="rId40"/>
    <p:sldId id="1309" r:id="rId4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notesMaster" Target="notesMasters/notesMaster1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jpeg"/><Relationship Id="rId1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jpeg"/><Relationship Id="rId1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8.png"/><Relationship Id="rId2" Type="http://schemas.openxmlformats.org/officeDocument/2006/relationships/image" Target="../media/image36.jpeg"/><Relationship Id="rId1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jpeg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6.png"/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image" Target="../media/image53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 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石油化工的基础物质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烃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第一单元　脂肪烃的性质及应用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5721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加成反应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烯烃与溴的四氯化碳溶液（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或溴水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）反应的化学方程式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除卤素单质外，烯烃也能与氢气、卤化氢、水等发生加成反应。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加聚反应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90" y="1988840"/>
            <a:ext cx="6073961" cy="17506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4581128"/>
            <a:ext cx="5222305" cy="16855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知识点3.eps&amp;15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14" y="908720"/>
            <a:ext cx="1600200" cy="42481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88942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炔烃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乙炔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最简单的炔烃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组成和结构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2708920"/>
            <a:ext cx="6312145" cy="30754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5839131"/>
            <a:ext cx="7582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结构特点：乙炔分子中的四个原子在一条直线上。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0834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）物理性质：常温常压下，乙炔是无色无臭的气体，微溶于水，易溶于有机溶剂。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）乙炔的实验室制法和性质探究：实验室常用如图所示装置制取乙炔，并验证乙炔的性质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6893" y="2924944"/>
            <a:ext cx="4908545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406574" y="836712"/>
              <a:ext cx="11377264" cy="505859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744416"/>
                    <a:gridCol w="7632848"/>
                  </a:tblGrid>
                  <a:tr h="9525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制备原理</a:t>
                          </a:r>
                          <a:endParaRPr lang="zh-CN" sz="2400">
                            <a:effectLst/>
                            <a:latin typeface="+mn-lt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CaC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</m:t>
                                  </m:r>
                                </m:e>
                              </m:groupCh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饱和食盐水的作用：减缓乙炔的生成速率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591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A的作用</a:t>
                          </a:r>
                          <a:endParaRPr lang="zh-CN" sz="2400">
                            <a:effectLst/>
                            <a:latin typeface="+mn-lt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除去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等杂质气体，防止干扰乙炔化学性质的检验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525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中的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反应类型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溶液褪色，发生氧化反应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525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中的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反应类型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溶液褪色，发生加成反应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3237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处的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现象：火焰明亮、冒出浓烈黑烟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2C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仿宋" panose="02010609060101010101" pitchFamily="49" charset="-122"/>
                                      <a:ea typeface="仿宋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点燃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</m:t>
                                  </m:r>
                                </m:e>
                              </m:groupCh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406574" y="836712"/>
              <a:ext cx="11377264" cy="505859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744416"/>
                    <a:gridCol w="7632848"/>
                  </a:tblGrid>
                  <a:tr h="14465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制备原理</a:t>
                          </a:r>
                          <a:endParaRPr lang="zh-CN" sz="2400">
                            <a:effectLst/>
                            <a:latin typeface="+mn-lt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3591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A的作用</a:t>
                          </a:r>
                          <a:endParaRPr lang="zh-CN" sz="2400">
                            <a:effectLst/>
                            <a:latin typeface="+mn-lt"/>
                            <a:ea typeface="黑体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除去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等杂质气体，防止干扰乙炔化学性质的检验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525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中的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反应类型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溶液褪色，发生氧化反应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525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中的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反应类型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溶液褪色，发生加成反应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52781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处的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24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4490" marR="5449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化学性质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8702" y="1196752"/>
            <a:ext cx="7776864" cy="498278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6022340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炔烃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）结构：官能团是碳碳三键（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），含一个碳碳三键的链状炔烃的通式为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i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）炔烃同系物的物理性质：碳原子数小于或等于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的炔烃是气态烃，简单炔烃的熔点、沸点及密度一般略高于碳原子数相同的烷烃和烯烃。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）化学性质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氧化反应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链状单炔烃完全燃烧的通式为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点燃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炔烃能使酸性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溶液褪色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6022340"/>
              </a:xfrm>
              <a:blipFill rotWithShape="1">
                <a:blip r:embed="rId1"/>
                <a:stretch>
                  <a:fillRect l="-2" t="-5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603457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加成反应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.溴的四氯化碳溶液（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少量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C≡C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.溴的四氯化碳溶液（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足量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C≡C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2Br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除卤素单质外，炔烃也能与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等按物质的量之比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发生加成反应。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加聚反应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C≡C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一定条件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603457"/>
              </a:xfrm>
              <a:blipFill rotWithShape="1">
                <a:blip r:embed="rId1"/>
                <a:stretch>
                  <a:fillRect l="-2" t="-11" r="1" b="-77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5406" y="1556792"/>
            <a:ext cx="2152796" cy="11769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1430" y="2924944"/>
            <a:ext cx="2188283" cy="172105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3778" y="5157192"/>
            <a:ext cx="1318356" cy="98050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01260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加聚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6280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乙炔与氯化氢在催化剂的条件下发生加成反应，可生成氯乙烯，这是最早生产氯乙烯的方法。在一定条件下，氯乙烯分子间发生加聚反应得到聚氯乙烯，简称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PVC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。由许多小分子相互加成生成高分子化合物的反应称为加聚反应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6280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在加聚反应中，通常将用以形成高分子化合物的小分子物质称为单体，将高分子化合物中不断重复的基本结构单元称为链节，将链节的数目称为聚合度。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以氯乙烯的加聚反应为例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知识点4.eps&amp;119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908720"/>
            <a:ext cx="1371600" cy="3644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934" y="4725144"/>
            <a:ext cx="5193809" cy="154308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716280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加聚反应是获得高分子材料的重要途径之一。制备高分子化合物的原料是单体，它是同种或不同种分子的简单化合物的统称。单体一般是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不饱和的、环状的或含有两个或多个官能团的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小分子化合物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5106"/>
            <a:ext cx="11485848" cy="3654014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脂肪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烃与石油化工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脂肪烃的来源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目前人类使用的能源中，脂肪烃提供了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％以上，因此，脂肪烃被认为是现代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能源经济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的推进剂。脂肪烃还是最重要的有机化工基础原料。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人类使用石油和天然气的主要目的是获得能源和化工原料。以石油和天然气为原料制造的化学品，统称为石油化工产品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知识点5.eps&amp;121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2" y="980728"/>
            <a:ext cx="1445895" cy="3841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8030" y="652891"/>
            <a:ext cx="4983368" cy="64406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1412776"/>
            <a:ext cx="6283262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59417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）石油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油是一种黄绿色至黑褐色的黏稠液体，主要是由气态烃、液态烃和固态烃组成的混合物，其中还含有少量不属于烃的物质。石油的组成成分随产地不同有所不同，黑龙江出产的石油以烷烃为主；新疆、辽宁和山东出产的石油主要由链烷烃和环烷烃组成；台湾出产的石油则以芳香烃为主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石油经过各种加工过程，可制得汽油、煤油、柴油、润滑油、石蜡、沥青等石油产品，并可为塑料、合成纤维、合成橡胶、合成洗涤剂、化肥等产品提供丰富的原料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0834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）天然气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天然气的主要成分为甲烷，不同产地的天然气成分差别也较大。四川的天然气中甲烷的含量高达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以上，而有些地区的天然气中则含有较多的乙烷、丙烷、丁烷等，甲烷只占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石油的加工及主要产品</a:t>
            </a:r>
            <a:endParaRPr lang="zh-CN" altLang="zh-CN" sz="14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1322368"/>
          <a:ext cx="11233249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997165"/>
                <a:gridCol w="3251307"/>
                <a:gridCol w="6984777"/>
              </a:tblGrid>
              <a:tr h="32328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加工方式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主要产品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61848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分馏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常压分馏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石油气、汽油、煤油、轻柴油等，未被蒸发的物质为重油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844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减压分馏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重柴油、润滑油、石蜡、燃料油等，未被汽化的剩余物质为沥青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裂化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热裂化、催化裂化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轻质油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裂解（深度裂化）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气态烯烃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催化重整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轻质油、芳香烃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28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加氢裂化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轻质油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24965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石油裂化和裂解过程发生反应的化学方程式：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16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34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高温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18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16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18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高温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16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高温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高温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高温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24965"/>
              </a:xfrm>
              <a:blipFill rotWithShape="1">
                <a:blip r:embed="rId1"/>
                <a:stretch>
                  <a:fillRect l="-2" t="-11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0004" y="657506"/>
            <a:ext cx="6902550" cy="774178"/>
          </a:xfrm>
          <a:prstGeom prst="rect">
            <a:avLst/>
          </a:prstGeom>
        </p:spPr>
      </p:pic>
      <p:pic>
        <p:nvPicPr>
          <p:cNvPr id="7" name="图片 6" descr="YTImage要点1.eps&amp;17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1484784"/>
            <a:ext cx="1120140" cy="39306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29281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烷烃的组成与结构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）链状烷烃的通式为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 i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）结构特点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分子中碳原子全部采取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en-US" altLang="zh-CN" b="1" baseline="30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共价键全是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烷烃的性质</a:t>
            </a:r>
            <a:endParaRPr lang="zh-CN" altLang="zh-CN" sz="14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51150" y="1484784"/>
          <a:ext cx="11305256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875442"/>
                <a:gridCol w="3391577"/>
                <a:gridCol w="403823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1100" b="1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可燃性</a:t>
                      </a:r>
                      <a:endParaRPr lang="zh-CN" sz="1100" b="1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与酸性高锰酸钾溶液</a:t>
                      </a:r>
                      <a:endParaRPr lang="zh-CN" sz="1100" b="1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难溶于水</a:t>
                      </a:r>
                      <a:endParaRPr lang="zh-CN" sz="1100">
                        <a:effectLst/>
                        <a:latin typeface="Calibri" panose="020F050202020403020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可燃</a:t>
                      </a:r>
                      <a:endParaRPr lang="zh-CN" sz="1100">
                        <a:effectLst/>
                        <a:latin typeface="Calibri" panose="020F050202020403020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1100">
                        <a:effectLst/>
                        <a:latin typeface="Calibri" panose="020F050202020403020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与溴的四氯化碳溶液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与强酸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、强碱溶液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与氯气（光照条件下）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1100">
                        <a:effectLst/>
                        <a:latin typeface="Calibri" panose="020F050202020403020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1100">
                        <a:effectLst/>
                        <a:latin typeface="Calibri" panose="020F050202020403020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取代反应</a:t>
                      </a:r>
                      <a:endParaRPr lang="zh-CN" sz="1100">
                        <a:effectLst/>
                        <a:latin typeface="Calibri" panose="020F050202020403020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YTImage24典例1.eps&amp;19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13" y="836712"/>
            <a:ext cx="1286510" cy="41465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78683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2025∙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天津四十七中高一期中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）已知链状烷烃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的密度是相同条件下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密度的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）烷烃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的分子式为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图片 3" descr="YTImage24解析.eps&amp;125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13" y="2551540"/>
            <a:ext cx="923925" cy="32956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854" y="2420888"/>
            <a:ext cx="11485848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链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状烷烃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的密度是相同条件下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密度的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36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倍，则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的相对分子质量</a:t>
            </a:r>
            <a:r>
              <a:rPr lang="en-US" altLang="zh-CN" sz="2400" i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72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，由于</a:t>
            </a:r>
            <a:r>
              <a:rPr lang="zh-CN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链状烷烃的通式是</a:t>
            </a:r>
            <a:r>
              <a:rPr lang="en-US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i="1" u="wavy" baseline="-250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u="wavy" baseline="-250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i="1" u="wavy" baseline="-250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sz="2400" u="wavy" baseline="-250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＋</a:t>
            </a:r>
            <a:r>
              <a:rPr lang="en-US" altLang="zh-CN" sz="2400" u="wavy" baseline="-250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altLang="zh-CN" sz="2400" i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＋</a:t>
            </a:r>
            <a:r>
              <a:rPr lang="en-US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＝</a:t>
            </a:r>
            <a:r>
              <a:rPr lang="en-US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72</a:t>
            </a:r>
            <a:r>
              <a:rPr lang="zh-CN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，解得</a:t>
            </a:r>
            <a:r>
              <a:rPr lang="en-US" altLang="zh-CN" sz="2400" i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＝</a:t>
            </a:r>
            <a:r>
              <a:rPr lang="en-US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，所以链状烷烃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的分子式为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  <p:pic>
        <p:nvPicPr>
          <p:cNvPr id="6" name="图片 5" descr="YTImage24答案.eps&amp;126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23" y="4319991"/>
            <a:ext cx="953770" cy="3397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58702" y="4166687"/>
            <a:ext cx="1263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可能存在的结构简式：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4解析.eps&amp;125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2" y="1412776"/>
            <a:ext cx="923925" cy="3295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1268760"/>
            <a:ext cx="11368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烷烃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的分子式是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，可能存在的结构简式为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  <p:pic>
        <p:nvPicPr>
          <p:cNvPr id="5" name="图片 4" descr="YTImage24答案.eps&amp;126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41" y="2662600"/>
            <a:ext cx="953770" cy="3397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86694" y="2509296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942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）已知：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的某种同分异构体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的一氯代物只有一种。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发生反应生成一氯代物的化学方程式为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完全燃烧的化学方程式为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4解析.eps&amp;125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2780928"/>
            <a:ext cx="923925" cy="3295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2632844"/>
            <a:ext cx="11485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078230" algn="just" eaLnBrk="1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sz="2400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的某种同分异构体</a:t>
            </a:r>
            <a:r>
              <a:rPr lang="en-US" altLang="zh-CN" sz="2400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400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的一氯代物只有一种，说明物质</a:t>
            </a:r>
            <a:r>
              <a:rPr lang="en-US" altLang="zh-CN" sz="2400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400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分子中只有一种化学环境的</a:t>
            </a:r>
            <a:r>
              <a:rPr lang="en-US" altLang="zh-CN" sz="2400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zh-CN" sz="2400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原子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分子有三种不同化学环境的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原子；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分子有四种不同化学环境的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原子；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分子只有一种化学环境的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原子，故物质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spc="-1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465547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发生反应生成一氯代物时，二者参与反应的物质的量之比是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，该反应的化学方程式为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光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完全燃烧产生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，该反应的化学方程式为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点燃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6H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465547"/>
              </a:xfrm>
              <a:blipFill rotWithShape="1">
                <a:blip r:embed="rId1"/>
                <a:stretch>
                  <a:fillRect l="-2" t="-26" r="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 descr="YTImage24答案.eps&amp;126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3573016"/>
            <a:ext cx="953770" cy="3397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360854" y="3212976"/>
                <a:ext cx="9910816" cy="20086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sz="2400" smtClean="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       ①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光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Cl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HCl</a:t>
                </a:r>
                <a:r>
                  <a:rPr lang="en-US" altLang="zh-CN" sz="2400">
                    <a:solidFill>
                      <a:schemeClr val="tx1"/>
                    </a:solidFill>
                    <a:latin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en-US" altLang="zh-CN" sz="2400" smtClean="0">
                  <a:solidFill>
                    <a:schemeClr val="tx1"/>
                  </a:solidFill>
                  <a:latin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sz="2400" smtClean="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8O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仿宋" panose="02010609060101010101" pitchFamily="49" charset="-122"/>
                            <a:ea typeface="仿宋" panose="02010609060101010101" pitchFamily="49" charset="-122"/>
                            <a:cs typeface="Times New Roman" panose="02020603050405020304" pitchFamily="18" charset="0"/>
                          </a:rPr>
                          <m:t>点燃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5CO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6H</a:t>
                </a:r>
                <a:r>
                  <a:rPr lang="en-US" altLang="zh-CN" sz="2400" baseline="-250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lang="zh-CN" altLang="zh-CN" sz="140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212976"/>
                <a:ext cx="9910816" cy="2008627"/>
              </a:xfrm>
              <a:prstGeom prst="rect">
                <a:avLst/>
              </a:prstGeom>
              <a:blipFill rotWithShape="1">
                <a:blip r:embed="rId3"/>
                <a:stretch>
                  <a:fillRect l="-2" t="-25" r="5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1901" y="709948"/>
            <a:ext cx="6328275" cy="620999"/>
          </a:xfrm>
          <a:prstGeom prst="rect">
            <a:avLst/>
          </a:prstGeom>
        </p:spPr>
      </p:pic>
      <p:pic>
        <p:nvPicPr>
          <p:cNvPr id="4" name="图片 3" descr="YTImage知识点1.eps&amp;4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1523767"/>
            <a:ext cx="1423035" cy="39306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23283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90749" y="2564904"/>
            <a:ext cx="6074459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232838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解答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此类题目的思维流程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烷烃的有关数据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确定分子式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可能的结构简式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可能具有的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性质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232838"/>
              </a:xfrm>
              <a:blipFill rotWithShape="1">
                <a:blip r:embed="rId1"/>
                <a:stretch>
                  <a:fillRect l="-2" t="-51" r="1" b="-209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 descr="YTImage顿有所悟.eps&amp;22&amp;1-1$"/>
          <p:cNvPicPr/>
          <p:nvPr/>
        </p:nvPicPr>
        <p:blipFill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8" y="846082"/>
            <a:ext cx="2035810" cy="44640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要点2.eps&amp;23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908720"/>
            <a:ext cx="1089660" cy="38227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23283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烯烃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烯烃的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2276872"/>
            <a:ext cx="6560991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3986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烯烃的顺反异构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）形成条件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对于结构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需满足双键两端的碳原子均连接两个不同的原子或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团。即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）产生原因：通过碳碳双键连接的原子或原子团不能绕键轴旋转，导致其空间排列方式不同，产生顺反异构现象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726" y="2204864"/>
            <a:ext cx="1728192" cy="159465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79645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）结构特点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碳碳双键两端的碳原子均连接不同的原子或原子团。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相同的原子或原子团位于双键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为顺式结构，位于双键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则为反式结构。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）性质：顺反异构体的化学性质基本相同，物理性质有一定的差异。如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－丁烯的两种异构体中，顺－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－丁烯的熔点相对较低，沸点、密度相对较高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6854" y="2780928"/>
            <a:ext cx="5553975" cy="1925819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3283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烯烃的氧化反应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）多种氧化剂可以氧化烯烃，如臭氧、酸性高锰酸钾等。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氧化规律如下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60854" y="2060848"/>
              <a:ext cx="11567000" cy="369900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04256"/>
                    <a:gridCol w="9262744"/>
                  </a:tblGrid>
                  <a:tr h="0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KMnO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</m:t>
                                  </m:r>
                                </m:e>
                              </m:groupCh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CHR</a:t>
                          </a:r>
                          <a14:m>
                            <m:oMath xmlns:m="http://schemas.openxmlformats.org/officeDocument/2006/math"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</m:t>
                                  </m:r>
                                </m:e>
                              </m:groupCh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RCOOH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60854" y="2060848"/>
              <a:ext cx="11567000" cy="369900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04256"/>
                    <a:gridCol w="9262744"/>
                  </a:tblGrid>
                  <a:tr h="973455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KMnO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97345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9142" y="3717032"/>
            <a:ext cx="3722708" cy="1547279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406574" y="1268761"/>
              <a:ext cx="11567000" cy="334594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04256"/>
                    <a:gridCol w="9262744"/>
                  </a:tblGrid>
                  <a:tr h="590996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Zn/H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</m:t>
                                  </m:r>
                                </m:e>
                              </m:groupCh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HCHO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9099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CHR</a:t>
                          </a:r>
                          <a14:m>
                            <m:oMath xmlns:m="http://schemas.openxmlformats.org/officeDocument/2006/math"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zh-CN" sz="2400" b="1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   </m:t>
                                  </m:r>
                                </m:e>
                              </m:groupCh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RCHO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77033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406574" y="1268761"/>
              <a:ext cx="11567000" cy="334594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04256"/>
                    <a:gridCol w="9262744"/>
                  </a:tblGrid>
                  <a:tr h="973455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Zn/H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97345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77033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1100" smtClean="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800"/>
                            </a:spcAft>
                            <a:tabLst>
                              <a:tab pos="5671185" algn="l"/>
                            </a:tabLst>
                          </a:pPr>
                          <a:endParaRPr lang="zh-CN" sz="1100">
                            <a:effectLst/>
                            <a:latin typeface="Calibri" panose="020F0502020204030204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58" y="2843909"/>
            <a:ext cx="3248186" cy="1457463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17445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多烯烃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定义：分子中含有多个碳碳双键的烯烃称为多烯烃，如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－丁二烯。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共轭二烯烃是含有两个碳碳双键，并且两个双键被一个单键隔开的二烯烃。最简单的共轭二烯烃是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－丁二烯。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共轭二烯烃的加成反应（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丁二烯为例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－加成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CHBr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－加成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17445"/>
              </a:xfrm>
              <a:blipFill rotWithShape="1">
                <a:blip r:embed="rId1"/>
                <a:stretch>
                  <a:fillRect l="-2" t="-13" r="1" b="-124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YTImage24典例2.eps&amp;24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918240"/>
            <a:ext cx="1089660" cy="3505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2668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江苏南京一中高二期中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）有机物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的键线式为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下列说法不正确的是（　　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的化学式为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有机物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的同分异构体，且属于芳香烃，则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的结构简式为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使酸性高锰酸钾溶液和溴水褪色的原理不同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与足量的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在一定条件下反应可生成饱和烃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的一氯代物有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3518" y="527966"/>
            <a:ext cx="1182480" cy="11310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1550" y="2582156"/>
            <a:ext cx="2298859" cy="620619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24解析.eps&amp;9&amp;1-1$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89" y="908720"/>
            <a:ext cx="898733" cy="360039"/>
          </a:xfrm>
          <a:prstGeom prst="rect">
            <a:avLst/>
          </a:prstGeom>
        </p:spPr>
      </p:pic>
      <p:pic>
        <p:nvPicPr>
          <p:cNvPr id="4" name="图片 3" descr="YTImage24答案.eps&amp;10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87" y="4275588"/>
            <a:ext cx="923925" cy="32956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的键线式可知，其化学式为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的不饱和度为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的同分异构体，具有相同的分子式，且属于芳香烃，即含有苯环，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苯环的不饱和度为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，则支链的不饱和度为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的结构简式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使酸性高锰酸钾溶液褪色发生的是氧化反应，使溴水褪色发生的是加成反应，原理不同，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与足量的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在一定条件下反应可生成饱和烃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的键线式为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种不同化学环境的氢原子，一氯代物有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246" y="1844824"/>
            <a:ext cx="2554967" cy="68605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3598" y="2924944"/>
            <a:ext cx="1075323" cy="103133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486694" y="4094324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本题的思维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流程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en-US" altLang="zh-CN" sz="140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5" name="图片 4" descr="YTImage顿有所悟.eps&amp;22&amp;1-1$"/>
          <p:cNvPicPr/>
          <p:nvPr/>
        </p:nvPicPr>
        <p:blipFill>
          <a:blip r:embed="rId1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8" y="846082"/>
            <a:ext cx="2035810" cy="44640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50590" y="1384313"/>
          <a:ext cx="1108923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965130"/>
                <a:gridCol w="912410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提取关键点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键线式；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同分异构体；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酸性高锰酸钾溶液；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一氯代物</a:t>
                      </a:r>
                      <a:endParaRPr lang="zh-CN" sz="1100">
                        <a:effectLst/>
                        <a:latin typeface="Calibri" panose="020F050202020403020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转化知识点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拐点、端点都是碳原子，短线为碳碳键，根据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个碳原子形成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个共价键确定氢原子个数；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分子式相同，结构不同；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具有强氧化性；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等效氢种类</a:t>
                      </a:r>
                      <a:endParaRPr lang="zh-CN" sz="1100">
                        <a:effectLst/>
                        <a:latin typeface="Calibri" panose="020F050202020403020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排除障碍点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有机物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是对称的，与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反应生成的饱和烃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也是对称的，都只有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种不同化学环境的氢原子</a:t>
                      </a:r>
                      <a:endParaRPr lang="zh-CN" sz="1100">
                        <a:effectLst/>
                        <a:latin typeface="Calibri" panose="020F050202020403020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44292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烷烃的化学性质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）烷烃的化学性质稳定，常温下，不能被酸性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溶液等强氧化剂氧化，也不与强酸、强碱及溴的四氯化碳溶液反应。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：在空气或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中完全燃烧（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可燃性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，链状烷烃完全燃烧的通式为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点燃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取代反应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：在光照条件下与卤素单质发生取代反应，产物复杂，是烷烃的特征反应。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高温分解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：大分子烷烃在高温下能发生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键和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键的断裂（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裂化或裂解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44292"/>
              </a:xfrm>
              <a:blipFill rotWithShape="1">
                <a:blip r:embed="rId1"/>
                <a:stretch>
                  <a:fillRect l="-2" t="-11" r="1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烷烃同系物的物理性质</a:t>
            </a:r>
            <a:endParaRPr lang="zh-CN" altLang="zh-CN" sz="14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6714" y="1556792"/>
          <a:ext cx="11479988" cy="3939512"/>
        </p:xfrm>
        <a:graphic>
          <a:graphicData uri="http://schemas.openxmlformats.org/drawingml/2006/table">
            <a:tbl>
              <a:tblPr firstRow="1" firstCol="1" bandRow="1"/>
              <a:tblGrid>
                <a:gridCol w="3064196"/>
                <a:gridCol w="5328592"/>
                <a:gridCol w="3087200"/>
              </a:tblGrid>
              <a:tr h="46464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物理性质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总结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6154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、沸点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随碳原子数的增加而逐渐升高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烷烃的物理性质随分子中碳原子数的增加而呈规律性变化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5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状态（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常温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、常压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随碳原子数的增加由气态逐渐过渡到液态、固态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101533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密度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）比水的密度小（碳原子数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）随碳原子数的增加而逐渐增大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46464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难溶于水，易溶于苯、乙醚等有机溶剂</a:t>
                      </a:r>
                      <a:endParaRPr lang="zh-CN" sz="24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8080" marR="580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YTImage知识点2.eps&amp;5&amp;1-1$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1" y="908720"/>
            <a:ext cx="1440180" cy="38227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72409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烯烃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乙烯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最简单的烯烃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）共价键的形成：分子中的碳原子均采取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en-US" altLang="zh-CN" b="1" baseline="30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，碳原子与氢原子间形成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键，两个碳原子之间形成双键（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键和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）空间结构：乙烯分子中的所有原子都位于同一平面内，相邻两个键之间的夹角约为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998" y="3861048"/>
            <a:ext cx="3291886" cy="253332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12216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）物理性质：常温常压下，乙烯为无色、稍有气味的气体，难溶于水，密度比空气的略小（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不能用排空气法收集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）化学性质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氧化反应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.乙烯完全燃烧的化学方程式为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点燃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.乙烯能被酸性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溶液氧化，使酸性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溶液褪色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12216"/>
              </a:xfrm>
              <a:blipFill rotWithShape="1">
                <a:blip r:embed="rId1"/>
                <a:stretch>
                  <a:fillRect l="-2" t="-15" r="1" b="-4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04768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加成反应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乙烯与溴发生加成反应，使溴的四氯化碳溶液（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或溴水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）褪色，化学方程式为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除卤素单质外，乙烯也能与氢气、卤化氢、水等发生加成反应。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加聚反应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</m:t>
                            </m:r>
                          </m:e>
                        </m:ba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一定条件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ZBFH"/>
                    <a:ea typeface="ZBFH"/>
                    <a:cs typeface="Times New Roman" panose="02020603050405020304" pitchFamily="18" charset="0"/>
                  </a:rPr>
                  <a:t>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04768"/>
              </a:xfrm>
              <a:blipFill rotWithShape="1">
                <a:blip r:embed="rId1"/>
                <a:stretch>
                  <a:fillRect l="-2" t="-15" r="1" b="-8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8" y="2204864"/>
            <a:ext cx="1414050" cy="98929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166" y="4365104"/>
            <a:ext cx="2096879" cy="5591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6022340"/>
              </a:xfrm>
            </p:spPr>
            <p:txBody>
              <a:bodyPr/>
              <a:lstStyle/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烯烃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）结构：官能团是碳碳双键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含一个碳碳双键的链状烯烃的通式为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i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）烯烃同系物的物理性质：随着烯烃分子中碳原子个数的增加，熔、沸点逐渐升高，密度逐渐增大。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）化学性质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氧化反应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链状单烯烃完全燃烧的通式为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点燃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80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烯烃能使酸性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KMnO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溶液褪色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400"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6022340"/>
              </a:xfrm>
              <a:blipFill rotWithShape="1">
                <a:blip r:embed="rId1"/>
                <a:stretch>
                  <a:fillRect l="-2" t="-10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086" y="1268760"/>
            <a:ext cx="1424749" cy="10604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5524</Words>
  <Application>WPS 演示</Application>
  <PresentationFormat>自定义</PresentationFormat>
  <Paragraphs>360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仿宋</vt:lpstr>
      <vt:lpstr>ZBFH</vt:lpstr>
      <vt:lpstr>Segoe Print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607</cp:revision>
  <dcterms:created xsi:type="dcterms:W3CDTF">2020-11-06T05:24:00Z</dcterms:created>
  <dcterms:modified xsi:type="dcterms:W3CDTF">2025-11-25T02:49:46Z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A83A8FE681064790AB3F0B6B79ACF5F5_12</vt:lpwstr>
  </property>
</Properties>
</file>